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5" r:id="rId5"/>
    <p:sldId id="266" r:id="rId6"/>
    <p:sldId id="261" r:id="rId7"/>
    <p:sldId id="275" r:id="rId8"/>
    <p:sldId id="264" r:id="rId9"/>
    <p:sldId id="267" r:id="rId10"/>
    <p:sldId id="268" r:id="rId11"/>
    <p:sldId id="276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phant-closeup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429000" y="1143000"/>
            <a:ext cx="9144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lard_male_10tf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3352800"/>
          </a:xfrm>
          <a:prstGeom prst="rect">
            <a:avLst/>
          </a:prstGeom>
        </p:spPr>
      </p:pic>
      <p:pic>
        <p:nvPicPr>
          <p:cNvPr id="5" name="Picture 4" descr="20050501_d3e_15270%20fb1%203%20male%20mallard%202005apr28_16-06-08(r+mb%20id@57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99" y="1828800"/>
            <a:ext cx="3617913" cy="484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n%20Cro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819400"/>
            <a:ext cx="2514600" cy="3774803"/>
          </a:xfrm>
          <a:prstGeom prst="rect">
            <a:avLst/>
          </a:prstGeom>
        </p:spPr>
      </p:pic>
      <p:pic>
        <p:nvPicPr>
          <p:cNvPr id="5" name="Picture 4" descr="mallard_f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192301" cy="2362200"/>
          </a:xfrm>
          <a:prstGeom prst="rect">
            <a:avLst/>
          </a:prstGeom>
        </p:spPr>
      </p:pic>
      <p:pic>
        <p:nvPicPr>
          <p:cNvPr id="6" name="Picture 5" descr="greathornedowl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14400"/>
            <a:ext cx="40005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828800"/>
            <a:ext cx="420806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wl ey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4291584" cy="3352800"/>
          </a:xfrm>
          <a:prstGeom prst="rect">
            <a:avLst/>
          </a:prstGeom>
        </p:spPr>
      </p:pic>
      <p:pic>
        <p:nvPicPr>
          <p:cNvPr id="5" name="Picture 4" descr="American%20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657600"/>
            <a:ext cx="444154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3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657600"/>
            <a:ext cx="3149600" cy="2362200"/>
          </a:xfrm>
          <a:prstGeom prst="rect">
            <a:avLst/>
          </a:prstGeom>
        </p:spPr>
      </p:pic>
      <p:pic>
        <p:nvPicPr>
          <p:cNvPr id="5" name="Picture 4" descr="DSC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533400"/>
            <a:ext cx="4114800" cy="3086100"/>
          </a:xfrm>
          <a:prstGeom prst="rect">
            <a:avLst/>
          </a:prstGeom>
        </p:spPr>
      </p:pic>
      <p:pic>
        <p:nvPicPr>
          <p:cNvPr id="6" name="Picture 5" descr="DSC03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5800" y="43434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wl ey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2535936" cy="1981200"/>
          </a:xfrm>
          <a:prstGeom prst="rect">
            <a:avLst/>
          </a:prstGeom>
        </p:spPr>
      </p:pic>
      <p:pic>
        <p:nvPicPr>
          <p:cNvPr id="5" name="Picture 4" descr="American%20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2391603" cy="1600200"/>
          </a:xfrm>
          <a:prstGeom prst="rect">
            <a:avLst/>
          </a:prstGeom>
        </p:spPr>
      </p:pic>
      <p:pic>
        <p:nvPicPr>
          <p:cNvPr id="6" name="Picture 5" descr="owls 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4342" y="533400"/>
            <a:ext cx="2302057" cy="1581150"/>
          </a:xfrm>
          <a:prstGeom prst="rect">
            <a:avLst/>
          </a:prstGeom>
        </p:spPr>
      </p:pic>
      <p:pic>
        <p:nvPicPr>
          <p:cNvPr id="7" name="Picture 6" descr="crows 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4648200"/>
            <a:ext cx="7010400" cy="1484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SF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85800"/>
            <a:ext cx="5410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ldlife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95600" y="2209800"/>
            <a:ext cx="1447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4419600" y="152400"/>
            <a:ext cx="1447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0952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Down Arrow 2"/>
          <p:cNvSpPr/>
          <p:nvPr/>
        </p:nvSpPr>
        <p:spPr>
          <a:xfrm>
            <a:off x="5486400" y="3200400"/>
            <a:ext cx="1295400" cy="22098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orebird907_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696200" cy="57721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0800000">
            <a:off x="3810000" y="1676400"/>
            <a:ext cx="1905000" cy="685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9363646">
            <a:off x="1450369" y="1402242"/>
            <a:ext cx="808855" cy="1735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421120">
            <a:off x="5953412" y="2304545"/>
            <a:ext cx="12954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81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0000" cy="4572000"/>
          </a:xfrm>
          <a:prstGeom prst="rect">
            <a:avLst/>
          </a:prstGeom>
        </p:spPr>
      </p:pic>
      <p:pic>
        <p:nvPicPr>
          <p:cNvPr id="6" name="Picture 5" descr="parrot-fly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593002"/>
            <a:ext cx="5791200" cy="326499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0800000">
            <a:off x="1295400" y="2819400"/>
            <a:ext cx="762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72000" y="1295400"/>
            <a:ext cx="762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553200" y="3657600"/>
            <a:ext cx="990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3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429000"/>
            <a:ext cx="2514600" cy="3352800"/>
          </a:xfrm>
          <a:prstGeom prst="rect">
            <a:avLst/>
          </a:prstGeom>
        </p:spPr>
      </p:pic>
      <p:pic>
        <p:nvPicPr>
          <p:cNvPr id="5" name="Picture 4" descr="DSC03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2512800" cy="3350400"/>
          </a:xfrm>
          <a:prstGeom prst="rect">
            <a:avLst/>
          </a:prstGeom>
        </p:spPr>
      </p:pic>
      <p:pic>
        <p:nvPicPr>
          <p:cNvPr id="6" name="Picture 5" descr="6_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429000"/>
            <a:ext cx="3886200" cy="3293021"/>
          </a:xfrm>
          <a:prstGeom prst="rect">
            <a:avLst/>
          </a:prstGeom>
        </p:spPr>
      </p:pic>
      <p:pic>
        <p:nvPicPr>
          <p:cNvPr id="7" name="Picture 6" descr="5_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FJ\Local Settings\Temporary Internet Files\Content.IE5\4GEROMRZ\MCj043265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905000"/>
            <a:ext cx="32766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1295400"/>
            <a:ext cx="277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Head </a:t>
            </a:r>
            <a:r>
              <a:rPr lang="en-US" sz="2400" dirty="0" smtClean="0">
                <a:solidFill>
                  <a:schemeClr val="bg1"/>
                </a:solidFill>
              </a:rPr>
              <a:t>movement</a:t>
            </a:r>
            <a:r>
              <a:rPr lang="en-US" sz="2000" dirty="0" smtClean="0">
                <a:solidFill>
                  <a:schemeClr val="bg1"/>
                </a:solidFill>
              </a:rPr>
              <a:t> video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0122142_2dc88ba5d4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0"/>
            <a:ext cx="3771900" cy="2514600"/>
          </a:xfrm>
          <a:prstGeom prst="rect">
            <a:avLst/>
          </a:prstGeom>
        </p:spPr>
      </p:pic>
      <p:pic>
        <p:nvPicPr>
          <p:cNvPr id="5" name="Picture 4" descr="great%20horned%20ow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41910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nCrow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4000" cy="3813810"/>
          </a:xfrm>
          <a:prstGeom prst="rect">
            <a:avLst/>
          </a:prstGeom>
        </p:spPr>
      </p:pic>
      <p:pic>
        <p:nvPicPr>
          <p:cNvPr id="5" name="Picture 4" descr="AmericanCrow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42240"/>
            <a:ext cx="3657600" cy="2753360"/>
          </a:xfrm>
          <a:prstGeom prst="rect">
            <a:avLst/>
          </a:prstGeom>
        </p:spPr>
      </p:pic>
      <p:pic>
        <p:nvPicPr>
          <p:cNvPr id="6" name="Picture 5" descr="wor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1" y="3276600"/>
            <a:ext cx="2280816" cy="1676400"/>
          </a:xfrm>
          <a:prstGeom prst="rect">
            <a:avLst/>
          </a:prstGeom>
        </p:spPr>
      </p:pic>
      <p:pic>
        <p:nvPicPr>
          <p:cNvPr id="7" name="Picture 6" descr="FishCrow5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800"/>
            <a:ext cx="4777483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962400"/>
            <a:ext cx="1447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rd-feeder-Robin-egg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5086349"/>
            <a:ext cx="2362200" cy="177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Eyes</dc:title>
  <dc:creator/>
  <cp:lastModifiedBy>EFJ</cp:lastModifiedBy>
  <cp:revision>41</cp:revision>
  <dcterms:created xsi:type="dcterms:W3CDTF">2006-08-16T00:00:00Z</dcterms:created>
  <dcterms:modified xsi:type="dcterms:W3CDTF">2007-11-13T00:36:09Z</dcterms:modified>
</cp:coreProperties>
</file>